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</p:sldIdLst>
  <p:sldSz cx="12192000" cy="6858000"/>
  <p:notesSz cx="6858000" cy="9144000"/>
  <p:embeddedFontLst>
    <p:embeddedFont>
      <p:font typeface="Century Schoolbook" charset="0"/>
      <p:regular r:id="rId14"/>
      <p:bold r:id="rId15"/>
      <p:italic r:id="rId16"/>
      <p:boldItalic r:id="rId17"/>
    </p:embeddedFont>
    <p:embeddedFont>
      <p:font typeface="Bookman Old Style" pitchFamily="18" charset="0"/>
      <p:regular r:id="rId18"/>
      <p:bold r:id="rId19"/>
      <p:italic r:id="rId20"/>
      <p:boldItalic r:id="rId21"/>
    </p:embeddedFont>
    <p:embeddedFont>
      <p:font typeface="Exo 2 Regular" charset="-52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jwucPN4Pfr9ncfYxynCeCmBIcq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8730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pronews.ru/wp-content/uploads/2020/05/&#1058;-&#1086;&#1073;&#1088;&#1072;&#1079;&#1085;&#1099;&#1081;-&#1082;&#1086;&#1085;&#1089;&#1087;&#1077;&#1082;&#1090;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pronews.ru/wp-content/uploads/2020/05/&#1042;&#1077;&#1083;&#1080;&#1082;&#1072;&#1103;-&#1076;&#1077;&#1087;&#1088;&#1077;&#1089;&#1089;&#1080;&#1103;_-&#1052;&#1072;&#1090;&#1077;&#1088;&#1080;&#1072;&#1083;-&#1076;&#1083;&#1103;-&#1089;&#1072;&#1084;&#1086;&#1089;&#1090;&#1086;&#1103;&#1090;&#1077;&#1083;&#1100;&#1085;&#1086;&#1075;&#1086;-&#1080;&#1079;&#1091;&#1095;&#1077;&#1085;&#1080;&#1103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open?id=1P8rrkMkDvXo4EXf_KE9zKaji3Bn1DGUWH7Wio4aZosc" TargetMode="External"/><Relationship Id="rId4" Type="http://schemas.openxmlformats.org/officeDocument/2006/relationships/hyperlink" Target="https://www.finpronews.ru/wp-content/uploads/2020/05/&#1042;&#1077;&#1083;&#1080;&#1082;&#1072;&#1103;-&#1076;&#1077;&#1087;&#1088;&#1077;&#1089;&#1089;&#1080;&#1103;_&#1043;&#1083;&#1072;&#1074;&#1072;-&#1080;&#1079;-&#1091;&#1095;&#1077;&#1073;&#1085;&#1080;&#1082;&#1072;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pronews.ru/wp-content/uploads/2020/05/&#1041;&#1086;&#1085;&#1085;&#1080;-&#1080;-&#1050;&#1083;&#1072;&#1081;&#1076;-.doc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pronews.ru/wp-content/uploads/2020/05/&#1061;&#1077;&#1085;&#1076;&#1077;&#1088;&#1089;&#1086;&#1085;&#1099;.docx" TargetMode="External"/><Relationship Id="rId5" Type="http://schemas.openxmlformats.org/officeDocument/2006/relationships/hyperlink" Target="https://www.finpronews.ru/wp-content/uploads/2020/05/&#1060;&#1086;&#1088;&#1077;&#1089;&#1090;&#1077;&#1088;&#1099;.docx" TargetMode="External"/><Relationship Id="rId10" Type="http://schemas.openxmlformats.org/officeDocument/2006/relationships/hyperlink" Target="https://www.finpronews.ru/wp-content/uploads/2020/05/&#1042;&#1091;&#1076;&#1080;-&#1043;&#1072;&#1090;&#1088;&#1080;.docx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konstantinlevushkin/8z1ig65me4twf8q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16325" r="12462"/>
          <a:stretch/>
        </p:blipFill>
        <p:spPr>
          <a:xfrm>
            <a:off x="-111510" y="0"/>
            <a:ext cx="12415024" cy="70252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50728" y="5626894"/>
            <a:ext cx="7215437" cy="707886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Лица Великой депрессии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50728" y="6334780"/>
            <a:ext cx="11952786" cy="523180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4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Фон – иконографическая фотография </a:t>
            </a:r>
            <a:r>
              <a:rPr lang="ru-RU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Флоренс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Оуэнс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-Томпсон, сделанная </a:t>
            </a:r>
            <a:r>
              <a:rPr lang="ru-RU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Доротеей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 Ланж в марте 1936 года в 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Калифорнии</a:t>
            </a:r>
            <a:b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названная «Мать-переселенка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»</a:t>
            </a:r>
            <a:r>
              <a:rPr lang="ru-RU" sz="1400" dirty="0" smtClean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/>
        </p:nvSpPr>
        <p:spPr>
          <a:xfrm>
            <a:off x="1021976" y="551329"/>
            <a:ext cx="9341019" cy="830997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Взаимное оценивание</a:t>
            </a:r>
            <a:b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 составление правил грамотного финансового поведения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186866" y="1530533"/>
            <a:ext cx="1086522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Теперь, когда все презентации закончены, отправьте ссылки на них учителю и одноклассникам.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Изучите отчеты других групп и оставьте по 1-2 комментария к </a:t>
            </a:r>
            <a:r>
              <a:rPr lang="ru-RU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кажому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Комментарии могут быть следующих типов: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sng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Вопрос авторам отчета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Например, уточняющий вопрос «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Почему </a:t>
            </a:r>
            <a:r>
              <a:rPr lang="ru-RU" sz="1800" b="0" i="1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Фл</a:t>
            </a:r>
            <a:r>
              <a:rPr lang="ru-RU" sz="1800" i="1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</a:t>
            </a:r>
            <a:r>
              <a:rPr lang="ru-RU" sz="1800" b="0" i="1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ренс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Томпсон не хотела раскрывать свое имя </a:t>
            </a:r>
            <a:r>
              <a:rPr lang="ru-RU" sz="1800" b="0" i="1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Дороте</a:t>
            </a:r>
            <a:r>
              <a:rPr lang="ru-RU" sz="1800" i="1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е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Ланж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»? Или дискуссионный вопрос «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Могла ли </a:t>
            </a:r>
            <a:r>
              <a:rPr lang="ru-RU" sz="1800" b="0" i="1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Флоренс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Томпсон выбирать, чем заниматься в годы кризиса?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ru-RU" sz="1800" b="0" i="0" u="sng" strike="noStrike" cap="none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Качественная  оценка содержании </a:t>
            </a:r>
            <a:r>
              <a:rPr lang="ru-RU" sz="1800" b="0" i="0" u="sng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отчета</a:t>
            </a:r>
            <a:r>
              <a:rPr lang="ru-RU" sz="1800" b="0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Вы можете отметить точность формулировок, качество оформления, интересный </a:t>
            </a:r>
            <a:r>
              <a:rPr lang="ru-RU" sz="1800" b="0" i="0" u="none" strike="noStrike" cap="none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факт, вывод, другие </a:t>
            </a:r>
            <a:r>
              <a:rPr lang="ru-RU" sz="1800" b="0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характеристики </a:t>
            </a:r>
            <a:r>
              <a:rPr lang="ru-RU" sz="1800" b="0" i="0" u="none" strike="noStrike" cap="none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отчета.</a:t>
            </a:r>
            <a:endParaRPr dirty="0">
              <a:solidFill>
                <a:schemeClr val="tx1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sng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Развивающая обратная связь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Если вам кажется, что авторы отчета упустили что-то очень важное или вам не вполне понятно содержание страницы, вы можете указать на это, но помните, что обратная связь должна быть уважительной и конкретной. Избегайте оценочных суждений (например, «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Отчет плохо оформлен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») и предлагайте конкретные изменения (например, «</a:t>
            </a:r>
            <a:r>
              <a:rPr lang="ru-RU" sz="1800" b="0" i="1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Мне кажется, что если фотографию сделать немного крупнее, то будет проще разглядеть детали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»).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Изучив все отчеты, сформулируйте правила грамотного финансового поведения в условиях кризиса в формате «Делать – Не делать», скачав и заполнив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соответствующий органайзер</a:t>
            </a:r>
            <a:r>
              <a:rPr lang="ru-RU" sz="18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-1" r="10365" b="263"/>
          <a:stretch/>
        </p:blipFill>
        <p:spPr>
          <a:xfrm>
            <a:off x="0" y="0"/>
            <a:ext cx="12240000" cy="6840000"/>
          </a:xfrm>
          <a:prstGeom prst="rect">
            <a:avLst/>
          </a:prstGeom>
        </p:spPr>
      </p:pic>
      <p:sp>
        <p:nvSpPr>
          <p:cNvPr id="5" name="Google Shape;95;p2"/>
          <p:cNvSpPr txBox="1"/>
          <p:nvPr/>
        </p:nvSpPr>
        <p:spPr>
          <a:xfrm>
            <a:off x="7299960" y="6007249"/>
            <a:ext cx="4940040" cy="830956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Вот так выглядит 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органайзер для записи правил</a:t>
            </a:r>
            <a:endParaRPr lang="ru-RU" sz="24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869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021977" y="551329"/>
            <a:ext cx="2300343" cy="461665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Начало урока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266674" y="1620779"/>
            <a:ext cx="10350874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этом уроке вы изучите биографии конкретных людей, живших в эпоху Великой депрессии. Каждый из них принимал различные финансовые решения, которые улучшали или ухудшали его положение в годы кризиса.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Наша цель сегодня – проанализировать биографии этих людей, чтобы составить правила грамотного финансового поведения в условиях кризиса.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уроке вы будете работать в группах, используя различные онлайн-ресурсы, поэтому важно, чтобы у вас был доступ к персональному </a:t>
            </a: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компьютеру, подключённому к интернету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Дома вы изучили </a:t>
            </a: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презентацию</a:t>
            </a: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кратко рассказывающую об основных причинах и следствиях Великой депрессии 1929-1939 годов на примере США, а также (по желанию) главу 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</a:t>
            </a:r>
            <a:r>
              <a:rPr lang="ru-RU" sz="1800" u="sng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/>
              </a:rPr>
              <a:t>Великая депрессия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 из учебного пособия «Финансовая грамотность на уроках всеобщей истории и истории России</a:t>
            </a: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». 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Эти материалы помогут вам в поиске ответов. Проверим, как вы их усвоили. Для этого каждый из вас должен пройти 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короткий тест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На это отводится </a:t>
            </a:r>
            <a:r>
              <a:rPr lang="ru-RU" sz="1800" u="sng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 минуты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800" dirty="0">
              <a:solidFill>
                <a:schemeClr val="tx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7370"/>
          <a:stretch/>
        </p:blipFill>
        <p:spPr>
          <a:xfrm>
            <a:off x="0" y="0"/>
            <a:ext cx="12240000" cy="6858000"/>
          </a:xfrm>
          <a:prstGeom prst="rect">
            <a:avLst/>
          </a:prstGeom>
        </p:spPr>
      </p:pic>
      <p:sp>
        <p:nvSpPr>
          <p:cNvPr id="6" name="Google Shape;95;p2"/>
          <p:cNvSpPr txBox="1"/>
          <p:nvPr/>
        </p:nvSpPr>
        <p:spPr>
          <a:xfrm>
            <a:off x="7409817" y="6007249"/>
            <a:ext cx="4830183" cy="830956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Вот так выглядит форма для 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прове</a:t>
            </a:r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ения </a:t>
            </a:r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экспресс-опроса</a:t>
            </a:r>
          </a:p>
        </p:txBody>
      </p:sp>
    </p:spTree>
    <p:extLst>
      <p:ext uri="{BB962C8B-B14F-4D97-AF65-F5344CB8AC3E}">
        <p14:creationId xmlns:p14="http://schemas.microsoft.com/office/powerpoint/2010/main" val="273433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l="1834" t="12948" r="1825"/>
          <a:stretch/>
        </p:blipFill>
        <p:spPr>
          <a:xfrm>
            <a:off x="0" y="-94785"/>
            <a:ext cx="12478872" cy="704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6766560" y="-94785"/>
            <a:ext cx="5712311" cy="3416279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 smtClean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Сокращение </a:t>
            </a: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производства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Банкротство торговых и промышленных компаний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Биржевой кризис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Банковский кризис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Сокращение заработных плат и падение доходов населения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Девальвация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Безработица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Трудовая миграция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Рост преступности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«Новый курс» (активное вмешательство государства в социальную и экономическую жизнь страны)</a:t>
            </a: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" y="-102448"/>
            <a:ext cx="4236719" cy="954067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Основные явления </a:t>
            </a:r>
            <a:r>
              <a:rPr lang="ru-RU" sz="28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8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 dirty="0" smtClean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Великой </a:t>
            </a:r>
            <a:r>
              <a:rPr lang="ru-RU" sz="28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депрессии</a:t>
            </a:r>
            <a:endParaRPr sz="28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021976" y="551329"/>
            <a:ext cx="7295587" cy="830997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Задание для работы в группах. Первый этап:</a:t>
            </a:r>
            <a:b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Анализ биографий – 10 минут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266675" y="1706192"/>
            <a:ext cx="10350874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Разделитесь на группы по 3-5 человек в соответствии со списком, который будет приведен на следующем слайде.</a:t>
            </a:r>
            <a:endParaRPr sz="1800" dirty="0">
              <a:solidFill>
                <a:schemeClr val="tx1"/>
              </a:solidFill>
              <a:latin typeface="Century Schoolbook"/>
              <a:ea typeface="Century Schoolbook"/>
              <a:cs typeface="Century Schoolbook"/>
            </a:endParaRPr>
          </a:p>
          <a:p>
            <a:pPr marL="34290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Каждая группа получит одну биографию человека или семьи, которые были современниками Великой депрессии. Ваша задача – прочесть биографии и обсудить следующие вопросы</a:t>
            </a: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Какие </a:t>
            </a:r>
            <a:r>
              <a:rPr lang="ru-RU" sz="1800" b="0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экономические последствия кризиса наиболее болезненно сказались на жизни ваших героев?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Какие экономические решения принимали ваши герои накануне и в годы кризиса?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Какие решения усугубили их положение в годы кризиса, а какие – </a:t>
            </a:r>
            <a:r>
              <a:rPr lang="ru-RU" sz="1800" b="0" i="0" u="none" strike="noStrike" cap="none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облегчили?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 smtClean="0">
              <a:solidFill>
                <a:schemeClr val="tx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Ответы на вопросы кратко фиксируйте в своих конспектах (вы можете выбрать одного человека из группы, кто будет вести протокол обсуждения).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знакомство с биографией и её обсуждение у вас </a:t>
            </a:r>
            <a:r>
              <a:rPr lang="ru-RU" sz="1800" u="sng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 минут</a:t>
            </a:r>
            <a:r>
              <a:rPr lang="ru-RU" sz="1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Exo 2 Regular"/>
              <a:ea typeface="Exo 2 Regular"/>
              <a:cs typeface="Exo 2 Regular"/>
              <a:sym typeface="Exo 2 Regular"/>
            </a:endParaRPr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Exo 2 Regular"/>
              <a:ea typeface="Exo 2 Regular"/>
              <a:cs typeface="Exo 2 Regular"/>
              <a:sym typeface="Exo 2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1021976" y="551329"/>
            <a:ext cx="4372984" cy="46162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Распределение по группам</a:t>
            </a:r>
            <a:endParaRPr sz="24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1266675" y="1706192"/>
            <a:ext cx="1035087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 I группу]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II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во II группу]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III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 III группу]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IV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 IV группу]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 V группу]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Exo 2 Regular"/>
              <a:ea typeface="Exo 2 Regular"/>
              <a:cs typeface="Exo 2 Regular"/>
              <a:sym typeface="Exo 2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VI группа: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[здесь приводятся имена и фамилии учащихся, включенных в VI </a:t>
            </a:r>
            <a:r>
              <a:rPr lang="ru-RU" sz="18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группу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59;p11"/>
          <p:cNvPicPr preferRelativeResize="0"/>
          <p:nvPr/>
        </p:nvPicPr>
        <p:blipFill rotWithShape="1">
          <a:blip r:embed="rId3">
            <a:alphaModFix/>
          </a:blip>
          <a:srcRect l="1879" t="7603" r="-1" b="9281"/>
          <a:stretch/>
        </p:blipFill>
        <p:spPr>
          <a:xfrm>
            <a:off x="0" y="0"/>
            <a:ext cx="61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0" y="0"/>
            <a:ext cx="5978769" cy="35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18182"/>
          <a:stretch/>
        </p:blipFill>
        <p:spPr>
          <a:xfrm>
            <a:off x="6120000" y="0"/>
            <a:ext cx="61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0" y="2829324"/>
            <a:ext cx="2805576" cy="400110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/>
              </a:rPr>
              <a:t>Семья </a:t>
            </a:r>
            <a:r>
              <a:rPr lang="ru-RU" sz="2000" b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/>
              </a:rPr>
              <a:t>Форестеров</a:t>
            </a:r>
            <a:endParaRPr sz="20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6120000" y="2829324"/>
            <a:ext cx="3038011" cy="400110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6"/>
              </a:rPr>
              <a:t>Семья </a:t>
            </a:r>
            <a:r>
              <a:rPr lang="ru-RU" sz="2000" b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6"/>
              </a:rPr>
              <a:t>Хендерсонов</a:t>
            </a:r>
            <a:endParaRPr sz="20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7">
            <a:alphaModFix/>
          </a:blip>
          <a:srcRect t="2173" b="54347"/>
          <a:stretch/>
        </p:blipFill>
        <p:spPr>
          <a:xfrm>
            <a:off x="0" y="3240000"/>
            <a:ext cx="612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0" y="6190555"/>
            <a:ext cx="3571812" cy="646331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8"/>
              </a:rPr>
              <a:t>Бонни</a:t>
            </a: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8"/>
              </a:rPr>
              <a:t> и Клайд</a:t>
            </a: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16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(высокий уровень сложности)</a:t>
            </a:r>
            <a:endParaRPr sz="16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9">
            <a:alphaModFix/>
          </a:blip>
          <a:srcRect t="-65" b="37565"/>
          <a:stretch/>
        </p:blipFill>
        <p:spPr>
          <a:xfrm>
            <a:off x="6120000" y="3240000"/>
            <a:ext cx="612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6120000" y="6203048"/>
            <a:ext cx="3921266" cy="646331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0"/>
              </a:rPr>
              <a:t>Вуди</a:t>
            </a: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0"/>
              </a:rPr>
              <a:t> </a:t>
            </a:r>
            <a:r>
              <a:rPr lang="ru-RU" sz="2000" b="1" dirty="0" err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10"/>
              </a:rPr>
              <a:t>Гатри</a:t>
            </a:r>
            <a: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16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(наивысший уровень сложности)</a:t>
            </a:r>
            <a:endParaRPr sz="16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1021976" y="551329"/>
            <a:ext cx="7194598" cy="830997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Задание для работы в группах. Второй этап:</a:t>
            </a:r>
            <a:b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Подготовка презентаций – 15 минут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186866" y="2051038"/>
            <a:ext cx="1086522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Теперь каждая группа должна подготовить отчет о своей работе так, чтобы другие группы могли с ним познакомиться в дистанционном формате.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Используя такие программы, как «</a:t>
            </a:r>
            <a:r>
              <a:rPr lang="ru-RU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Документы», «</a:t>
            </a:r>
            <a:r>
              <a:rPr lang="ru-RU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Слайды» или </a:t>
            </a:r>
            <a:r>
              <a:rPr lang="ru-RU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Padlet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подготовьте страничку со следующим содержанием: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Краткий пересказ биографии, к которому Вы можете добавить иллюстрации и другие медиа-ресурсы (например, видео из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Youtube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), связанные с вашими героями (опционально).</a:t>
            </a: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Описание явлений Великой депрессии, которые затронули ваших героев больше всего.</a:t>
            </a: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Финансовые уроки, которые можно извлечь из биографии ваших героев.</a:t>
            </a:r>
            <a:endParaRPr dirty="0"/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 это задание у вас </a:t>
            </a:r>
            <a:r>
              <a:rPr lang="ru-RU" sz="1800" u="sng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 минут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Чтобы успеть вовремя, вы можете распределить следующие роли в группе: аналитик, </a:t>
            </a:r>
            <a:r>
              <a:rPr lang="ru-RU" sz="18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ресёчер</a:t>
            </a:r>
            <a:r>
              <a:rPr lang="ru-RU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дизайнер, копирайтер, сисадмин.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Exo 2 Regular"/>
              <a:ea typeface="Exo 2 Regular"/>
              <a:cs typeface="Exo 2 Regular"/>
              <a:sym typeface="Exo 2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Не забудьте открыть доступ к страничке с презентацией вашей работы в режиме «Комментирование»!</a:t>
            </a:r>
            <a:endParaRPr sz="1800" u="sng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20117"/>
          <a:stretch/>
        </p:blipFill>
        <p:spPr>
          <a:xfrm>
            <a:off x="1202724" y="0"/>
            <a:ext cx="102313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5;p2"/>
          <p:cNvSpPr txBox="1"/>
          <p:nvPr/>
        </p:nvSpPr>
        <p:spPr>
          <a:xfrm>
            <a:off x="7086600" y="5288380"/>
            <a:ext cx="5153401" cy="156962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Вот так 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может выглядеть 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отчет </a:t>
            </a:r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(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презентация) о групповой работе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на </a:t>
            </a:r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примере биографии </a:t>
            </a:r>
            <a:r>
              <a:rPr lang="ru-RU" sz="2400" dirty="0" err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</a:rPr>
              <a:t>Флоренс</a:t>
            </a:r>
            <a:r>
              <a:rPr lang="ru-RU" sz="2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</a:rPr>
              <a:t>Оуэнс</a:t>
            </a:r>
            <a:r>
              <a:rPr lang="ru-RU" sz="2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</a:rPr>
              <a:t>-Томпсон.</a:t>
            </a:r>
            <a:endParaRPr lang="ru-RU" sz="24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825</Words>
  <Application>Microsoft Office PowerPoint</Application>
  <PresentationFormat>Произвольный</PresentationFormat>
  <Paragraphs>70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Schoolbook</vt:lpstr>
      <vt:lpstr>Bookman Old Style</vt:lpstr>
      <vt:lpstr>Exo 2 Regular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Levushkin Konstantin</dc:creator>
  <cp:lastModifiedBy>HP</cp:lastModifiedBy>
  <cp:revision>9</cp:revision>
  <dcterms:created xsi:type="dcterms:W3CDTF">2020-05-04T22:15:33Z</dcterms:created>
  <dcterms:modified xsi:type="dcterms:W3CDTF">2020-05-19T13:46:55Z</dcterms:modified>
</cp:coreProperties>
</file>